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70" r:id="rId10"/>
    <p:sldId id="266" r:id="rId11"/>
    <p:sldId id="267" r:id="rId12"/>
    <p:sldId id="268" r:id="rId13"/>
    <p:sldId id="269" r:id="rId14"/>
    <p:sldId id="263" r:id="rId15"/>
    <p:sldId id="271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569" autoAdjust="0"/>
  </p:normalViewPr>
  <p:slideViewPr>
    <p:cSldViewPr>
      <p:cViewPr varScale="1">
        <p:scale>
          <a:sx n="66" d="100"/>
          <a:sy n="66" d="100"/>
        </p:scale>
        <p:origin x="-14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941168"/>
            <a:ext cx="396044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Группа №1 «Пчелки»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Воспитатели: Ревякина О.А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 err="1" smtClean="0">
                <a:solidFill>
                  <a:schemeClr val="tx1"/>
                </a:solidFill>
              </a:rPr>
              <a:t>Абаляева</a:t>
            </a:r>
            <a:r>
              <a:rPr lang="ru-RU" dirty="0" smtClean="0">
                <a:solidFill>
                  <a:schemeClr val="tx1"/>
                </a:solidFill>
              </a:rPr>
              <a:t> И.Н.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60648"/>
            <a:ext cx="7272808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«Установление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партнерских отношений с родителями как условие успешной адаптации детей раннего возраста к </a:t>
            </a:r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ДОО в соответствии с ФГОС»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78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5370" y="404664"/>
            <a:ext cx="819327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«Одомашнивание» группы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 descr="C:\Users\Школа\AppData\Local\Microsoft\Windows\INetCache\Content.Word\IMG_20160525_13382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8854">
            <a:off x="1043608" y="1772816"/>
            <a:ext cx="3816424" cy="2588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Школа\AppData\Local\Microsoft\Windows\INetCache\Content.Word\IMG_20160525_1336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97" y="3957596"/>
            <a:ext cx="3364865" cy="2522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38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473" y="476672"/>
            <a:ext cx="78710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Проект «Чудо-снежинки»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62855"/>
            <a:ext cx="2592288" cy="230425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4960"/>
            <a:ext cx="2880320" cy="232215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933055"/>
            <a:ext cx="2592288" cy="257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4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3" y="548680"/>
            <a:ext cx="820891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3"/>
                </a:solidFill>
              </a:rPr>
              <a:t>Настольная </a:t>
            </a:r>
            <a:r>
              <a:rPr lang="ru-RU" sz="3600" b="1" dirty="0">
                <a:ln/>
                <a:solidFill>
                  <a:schemeClr val="accent3"/>
                </a:solidFill>
              </a:rPr>
              <a:t>книжка «Консультация для родителей «Подбор игрушек для детей раннего возраста»»</a:t>
            </a:r>
          </a:p>
        </p:txBody>
      </p:sp>
      <p:pic>
        <p:nvPicPr>
          <p:cNvPr id="3" name="Рисунок 2" descr="C:\Users\Школа\AppData\Local\Microsoft\Windows\INetCache\Content.Word\IMG_20160525_1353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36235"/>
            <a:ext cx="2736304" cy="3680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78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Школа\AppData\Local\Microsoft\Windows\INetCache\Content.Word\IMG_20160526_1302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46" y="1522582"/>
            <a:ext cx="2178298" cy="29845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427026" y="476672"/>
            <a:ext cx="6244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Игровой </a:t>
            </a:r>
            <a:r>
              <a:rPr lang="ru-RU" sz="5400" b="1" dirty="0" err="1">
                <a:ln/>
                <a:solidFill>
                  <a:schemeClr val="accent3"/>
                </a:solidFill>
              </a:rPr>
              <a:t>мобиль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3" name="Рисунок 2" descr="C:\Users\Школа\AppData\Local\Microsoft\Windows\INetCache\Content.Word\IMG_20160525_1340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24" b="11469"/>
          <a:stretch/>
        </p:blipFill>
        <p:spPr bwMode="auto">
          <a:xfrm>
            <a:off x="899592" y="1554786"/>
            <a:ext cx="2520280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Школа\AppData\Local\Microsoft\Windows\INetCache\Content.Word\IMG_20160525_13391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6"/>
          <a:stretch/>
        </p:blipFill>
        <p:spPr bwMode="auto">
          <a:xfrm>
            <a:off x="3252592" y="3356992"/>
            <a:ext cx="2355389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50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pPr algn="just"/>
            <a:endParaRPr lang="ru-RU" sz="3200" dirty="0" smtClean="0"/>
          </a:p>
          <a:p>
            <a:pPr algn="just"/>
            <a:r>
              <a:rPr lang="ru-RU" sz="2800" b="1" i="1" dirty="0" smtClean="0"/>
              <a:t>В </a:t>
            </a:r>
            <a:r>
              <a:rPr lang="ru-RU" sz="2800" b="1" i="1" dirty="0"/>
              <a:t>ходе такой работы,  совместными силами, путем установления партнерских отношений с родителями нам удалось сделать адаптационный период наших деток более легким. Дети с удовольствием посещают детский сад, не хотят уходить. Родители довольны, что их дети комфортно себя чувствуют в дошкольных группах. А мы, в свою очередь, отмечаем, что это результат совместной работы.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3354" y="332656"/>
            <a:ext cx="2803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Вывод: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595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Школа\AppData\Local\Microsoft\Windows\INetCache\Content.Word\IMG_20151102_1637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3886200" cy="2914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Школа\AppData\Local\Microsoft\Windows\INetCache\Content.Word\IMG_20160315_1046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87" y="367702"/>
            <a:ext cx="3744416" cy="2914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Школа\AppData\Local\Microsoft\Windows\INetCache\Content.Word\IMG_20160411_0757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99904"/>
            <a:ext cx="3886200" cy="2824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Школа\AppData\Local\Microsoft\Windows\INetCache\Content.Word\IMG_20160315_0830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73523" y="2981032"/>
            <a:ext cx="2790825" cy="372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97" y="2365586"/>
            <a:ext cx="2884909" cy="206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3032" y="2922850"/>
            <a:ext cx="230543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Группа №1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«Пчелки»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11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53137"/>
            <a:ext cx="598557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   внимание.</a:t>
            </a:r>
            <a:endParaRPr lang="ru-RU" sz="8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27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3428" y="1556792"/>
            <a:ext cx="6266555" cy="4752528"/>
          </a:xfrm>
        </p:spPr>
        <p:txBody>
          <a:bodyPr>
            <a:normAutofit fontScale="92500" lnSpcReduction="20000"/>
          </a:bodyPr>
          <a:lstStyle/>
          <a:p>
            <a:endParaRPr lang="ru-RU" sz="40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3000" b="1" i="1" dirty="0" smtClean="0">
                <a:solidFill>
                  <a:schemeClr val="tx1"/>
                </a:solidFill>
              </a:rPr>
              <a:t>— </a:t>
            </a:r>
            <a:r>
              <a:rPr lang="ru-RU" sz="3000" b="1" i="1" dirty="0">
                <a:solidFill>
                  <a:schemeClr val="tx1"/>
                </a:solidFill>
              </a:rPr>
              <a:t>это привыкание организма к новым условиям и новой среде. Для малыша, который с рождения до ранних лет все время был дома рядом с мамой и папой, детский сад является той новой </a:t>
            </a:r>
            <a:r>
              <a:rPr lang="ru-RU" sz="3000" b="1" i="1" dirty="0" smtClean="0">
                <a:solidFill>
                  <a:schemeClr val="tx1"/>
                </a:solidFill>
              </a:rPr>
              <a:t>обстановкой, неизведанным </a:t>
            </a:r>
            <a:r>
              <a:rPr lang="ru-RU" sz="3000" b="1" i="1" dirty="0">
                <a:solidFill>
                  <a:schemeClr val="tx1"/>
                </a:solidFill>
              </a:rPr>
              <a:t>пространством, с новыми впечатлениями и совершенно другим окружением.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16632"/>
            <a:ext cx="59378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Адаптация </a:t>
            </a:r>
            <a:endParaRPr lang="ru-RU" sz="54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sz="54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детском саду </a:t>
            </a:r>
          </a:p>
        </p:txBody>
      </p:sp>
    </p:spTree>
    <p:extLst>
      <p:ext uri="{BB962C8B-B14F-4D97-AF65-F5344CB8AC3E}">
        <p14:creationId xmlns:p14="http://schemas.microsoft.com/office/powerpoint/2010/main" val="5317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7751" y="617892"/>
            <a:ext cx="8229600" cy="62646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b="1" dirty="0" smtClean="0"/>
          </a:p>
          <a:p>
            <a:r>
              <a:rPr lang="ru-RU" b="1" i="1" dirty="0" smtClean="0"/>
              <a:t>создание </a:t>
            </a:r>
            <a:r>
              <a:rPr lang="ru-RU" b="1" i="1" dirty="0"/>
              <a:t>условий для обеспечения успешной адаптации   детей раннего возраста через установление партнерских отношений с семьей</a:t>
            </a:r>
            <a:r>
              <a:rPr lang="ru-RU" b="1" i="1" dirty="0" smtClean="0"/>
              <a:t>.</a:t>
            </a:r>
          </a:p>
          <a:p>
            <a:endParaRPr lang="ru-RU" b="1" i="1" dirty="0" smtClean="0"/>
          </a:p>
          <a:p>
            <a:pPr marL="0" indent="0">
              <a:buNone/>
            </a:pPr>
            <a:endParaRPr lang="ru-RU" b="1" i="1" dirty="0" smtClean="0"/>
          </a:p>
          <a:p>
            <a:r>
              <a:rPr lang="ru-RU" b="1" i="1" dirty="0" smtClean="0"/>
              <a:t>Изучить </a:t>
            </a:r>
            <a:r>
              <a:rPr lang="ru-RU" b="1" i="1" dirty="0"/>
              <a:t>психолого-педагогическую литературу по проблеме адаптации, опыт работы педагогов с детьми раннего возраста, способы приобщения родителей к данной проблеме.</a:t>
            </a:r>
          </a:p>
          <a:p>
            <a:r>
              <a:rPr lang="ru-RU" b="1" i="1" dirty="0" smtClean="0"/>
              <a:t>Определить </a:t>
            </a:r>
            <a:r>
              <a:rPr lang="ru-RU" b="1" i="1" dirty="0"/>
              <a:t>условия для обеспечения успешной адаптации.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Разработать планирование совместной деятельности родителей и педагога для прохождения детьми раннего возраста успешной адаптации к ДОО.</a:t>
            </a:r>
          </a:p>
          <a:p>
            <a:r>
              <a:rPr lang="ru-RU" b="1" i="1" dirty="0" smtClean="0"/>
              <a:t>Разработать </a:t>
            </a:r>
            <a:r>
              <a:rPr lang="ru-RU" b="1" i="1" dirty="0"/>
              <a:t>рекомендации для родителей по созданию психологического комфорта в семье в период адаптации.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578" y="254551"/>
            <a:ext cx="17281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097" y="1844824"/>
            <a:ext cx="2489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042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22313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endParaRPr lang="ru-RU" sz="24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i="1" dirty="0"/>
              <a:t>Педагоги и родители владеют психолого-педагогическими знаниями по проблеме адаптации</a:t>
            </a:r>
            <a:r>
              <a:rPr lang="ru-RU" sz="2400" b="1" i="1" dirty="0" smtClean="0"/>
              <a:t>.</a:t>
            </a:r>
          </a:p>
          <a:p>
            <a:pPr lvl="0"/>
            <a:endParaRPr lang="ru-R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i="1" dirty="0"/>
              <a:t>Выявлены условия  для успешной адаптации</a:t>
            </a:r>
            <a:r>
              <a:rPr lang="ru-RU" sz="2400" b="1" i="1" dirty="0" smtClean="0"/>
              <a:t>.</a:t>
            </a:r>
          </a:p>
          <a:p>
            <a:pPr lvl="0"/>
            <a:endParaRPr lang="ru-R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i="1" dirty="0"/>
              <a:t>Разработано планирование совместной деятельности родителей и педагога для прохождения успешной адаптации</a:t>
            </a:r>
            <a:r>
              <a:rPr lang="ru-RU" sz="2400" b="1" i="1" dirty="0" smtClean="0"/>
              <a:t>.</a:t>
            </a:r>
          </a:p>
          <a:p>
            <a:pPr lvl="0"/>
            <a:endParaRPr lang="ru-R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i="1" dirty="0"/>
              <a:t>Разработаны  рекомендации для родителей по созданию психологического комфорта в семье в период адаптации.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672" y="260648"/>
            <a:ext cx="8444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Ожидаемые результаты</a:t>
            </a:r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85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7056" y="1628800"/>
            <a:ext cx="779337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b="1" i="1" dirty="0"/>
              <a:t>Создание эмоционально благоприятной атмосферы в группе</a:t>
            </a:r>
            <a:r>
              <a:rPr lang="ru-RU" sz="2800" i="1" dirty="0"/>
              <a:t>. </a:t>
            </a:r>
            <a:endParaRPr lang="ru-RU" sz="2800" i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800" i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i="1" dirty="0" smtClean="0"/>
              <a:t> </a:t>
            </a:r>
            <a:r>
              <a:rPr lang="ru-RU" sz="2800" b="1" i="1" dirty="0"/>
              <a:t>Правильная организация в адаптационный период игровой </a:t>
            </a:r>
            <a:r>
              <a:rPr lang="ru-RU" sz="2800" b="1" i="1" dirty="0" smtClean="0"/>
              <a:t>деятельности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800" b="1" i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b="1" i="1" dirty="0"/>
              <a:t>Работа с родителями.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7539" y="188640"/>
            <a:ext cx="83279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успешного процесса </a:t>
            </a:r>
          </a:p>
          <a:p>
            <a:pPr algn="ctr"/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привыкания </a:t>
            </a:r>
            <a:r>
              <a: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детскому </a:t>
            </a:r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саду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5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47" y="116632"/>
            <a:ext cx="897758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Этапы обеспечения </a:t>
            </a:r>
            <a:r>
              <a:rPr lang="ru-RU" sz="2000" b="1" dirty="0">
                <a:solidFill>
                  <a:srgbClr val="C00000"/>
                </a:solidFill>
              </a:rPr>
              <a:t>эффективного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взаимодействия </a:t>
            </a:r>
            <a:r>
              <a:rPr lang="ru-RU" sz="2000" b="1" dirty="0">
                <a:solidFill>
                  <a:srgbClr val="C00000"/>
                </a:solidFill>
              </a:rPr>
              <a:t>и установления партнерских отношений 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/>
              <a:t>•	сбор информации о семье, изучение педагогических возможностей семьи, условий семейного воспитания ребенка</a:t>
            </a:r>
          </a:p>
          <a:p>
            <a:r>
              <a:rPr lang="ru-RU" sz="2000" b="1" dirty="0"/>
              <a:t>•	изучение представлений, ожиданий, запросов родителей, планов относительно сотрудничества с д/с, степени готовности к взаимодействию</a:t>
            </a:r>
          </a:p>
          <a:p>
            <a:r>
              <a:rPr lang="ru-RU" sz="2000" b="1" dirty="0"/>
              <a:t>•	актуализация потребностей родителей в образовании собственного ребенка и повышении своей педагогической компетентности</a:t>
            </a:r>
          </a:p>
          <a:p>
            <a:r>
              <a:rPr lang="ru-RU" sz="2000" b="1" dirty="0"/>
              <a:t>•	повышение педагогической компетентности родителей:</a:t>
            </a:r>
          </a:p>
          <a:p>
            <a:r>
              <a:rPr lang="ru-RU" sz="2000" b="1" dirty="0"/>
              <a:t>формирование знаний о развитии, воспитании и обучении ребенка </a:t>
            </a:r>
          </a:p>
          <a:p>
            <a:r>
              <a:rPr lang="ru-RU" sz="2000" b="1" dirty="0"/>
              <a:t>•	повышение педагогической компетентности родителей:</a:t>
            </a:r>
          </a:p>
          <a:p>
            <a:r>
              <a:rPr lang="ru-RU" sz="2000" b="1" dirty="0"/>
              <a:t>развитие практических педагогических умений</a:t>
            </a:r>
          </a:p>
          <a:p>
            <a:r>
              <a:rPr lang="ru-RU" sz="2000" b="1" dirty="0"/>
              <a:t>•	вовлечение родителей в диалог</a:t>
            </a:r>
          </a:p>
          <a:p>
            <a:r>
              <a:rPr lang="ru-RU" sz="2000" b="1" dirty="0"/>
              <a:t>•	вовлечение родителей непосредственно в образовательный процесс</a:t>
            </a:r>
          </a:p>
          <a:p>
            <a:r>
              <a:rPr lang="ru-RU" sz="2000" b="1" dirty="0"/>
              <a:t>•	качественный и количественный анализ эффективности мероприятий, проводимых в рамках данного направления деятельности д/с </a:t>
            </a:r>
          </a:p>
        </p:txBody>
      </p:sp>
    </p:spTree>
    <p:extLst>
      <p:ext uri="{BB962C8B-B14F-4D97-AF65-F5344CB8AC3E}">
        <p14:creationId xmlns:p14="http://schemas.microsoft.com/office/powerpoint/2010/main" val="233230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1443"/>
            <a:ext cx="896448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</a:rPr>
              <a:t>лан </a:t>
            </a:r>
            <a:r>
              <a:rPr lang="ru-RU" sz="2400" b="1" dirty="0">
                <a:solidFill>
                  <a:srgbClr val="C00000"/>
                </a:solidFill>
              </a:rPr>
              <a:t>работы по созданию успешной адаптации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подбора методического и дидактического материала 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анализ </a:t>
            </a:r>
            <a:r>
              <a:rPr lang="ru-RU" sz="2400" b="1" dirty="0"/>
              <a:t>карт и анкетирование родителей 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р</a:t>
            </a:r>
            <a:r>
              <a:rPr lang="ru-RU" sz="2400" b="1" dirty="0" smtClean="0"/>
              <a:t>одительское </a:t>
            </a:r>
            <a:r>
              <a:rPr lang="ru-RU" sz="2400" b="1" dirty="0"/>
              <a:t>собрание «Улыбка малыша в период адаптации</a:t>
            </a:r>
            <a:r>
              <a:rPr lang="ru-RU" sz="2400" b="1" dirty="0" smtClean="0"/>
              <a:t>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беседы </a:t>
            </a:r>
            <a:r>
              <a:rPr lang="ru-RU" sz="2400" b="1" dirty="0"/>
              <a:t>и </a:t>
            </a:r>
            <a:r>
              <a:rPr lang="ru-RU" sz="2400" b="1" dirty="0" smtClean="0"/>
              <a:t>консультации </a:t>
            </a:r>
            <a:r>
              <a:rPr lang="ru-RU" sz="2400" b="1" dirty="0"/>
              <a:t>«Ребенок в период адаптации», «Адаптация. Что это такое?» 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оформление раздевалки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акция «Книжный доктор»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«одомашнивание» группы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проект «Чудо-снежинка</a:t>
            </a:r>
            <a:r>
              <a:rPr lang="ru-RU" sz="2400" b="1" dirty="0" smtClean="0"/>
              <a:t>».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родительское собрание «Игрушки в жизни ребенка раннего возраста». 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настольная книжка «Консультация для родителей «Подбор игрушек для детей раннего возраста</a:t>
            </a:r>
            <a:r>
              <a:rPr lang="ru-RU" sz="2400" b="1" dirty="0" smtClean="0"/>
              <a:t>»»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игровой </a:t>
            </a:r>
            <a:r>
              <a:rPr lang="ru-RU" sz="2400" b="1" dirty="0" err="1" smtClean="0"/>
              <a:t>мобиль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проект по оформлению и озеленению участка </a:t>
            </a:r>
          </a:p>
        </p:txBody>
      </p:sp>
    </p:spTree>
    <p:extLst>
      <p:ext uri="{BB962C8B-B14F-4D97-AF65-F5344CB8AC3E}">
        <p14:creationId xmlns:p14="http://schemas.microsoft.com/office/powerpoint/2010/main" val="2853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Школа\AppData\Local\Microsoft\Windows\INetCache\Content.Word\IMG_20151109_1732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6890">
            <a:off x="5316252" y="1754753"/>
            <a:ext cx="3364865" cy="23685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42834" y="260648"/>
            <a:ext cx="70583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Оформление раздевалки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4426">
            <a:off x="330298" y="1635913"/>
            <a:ext cx="3395789" cy="2546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Школа\AppData\Local\Microsoft\Windows\INetCache\Content.Word\IMG_20151109_1731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72" y="1408651"/>
            <a:ext cx="3364865" cy="2522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Школа\AppData\Local\Microsoft\Windows\INetCache\Content.Word\IMG_20151109_17325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63" y="4250793"/>
            <a:ext cx="3382625" cy="2488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Школа\AppData\Local\Microsoft\Windows\INetCache\Content.Word\IMG_20151109_17322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4" y="4221089"/>
            <a:ext cx="3344674" cy="2472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41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Школа\AppData\Local\Microsoft\Windows\INetCache\Content.Word\IMG_20160526_0809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555431"/>
            <a:ext cx="2689339" cy="374713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49840" y="476672"/>
            <a:ext cx="87751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3"/>
                </a:solidFill>
              </a:rPr>
              <a:t>Акция </a:t>
            </a:r>
            <a:r>
              <a:rPr lang="ru-RU" sz="4800" b="1" dirty="0">
                <a:ln/>
                <a:solidFill>
                  <a:schemeClr val="accent3"/>
                </a:solidFill>
              </a:rPr>
              <a:t>«Книжный доктор</a:t>
            </a:r>
            <a:r>
              <a:rPr lang="ru-RU" sz="4800" b="1" dirty="0" smtClean="0">
                <a:ln/>
                <a:solidFill>
                  <a:schemeClr val="accent3"/>
                </a:solidFill>
              </a:rPr>
              <a:t>»</a:t>
            </a:r>
            <a:endParaRPr lang="ru-RU" sz="4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3" name="Рисунок 2" descr="C:\Users\Школа\AppData\Local\Microsoft\Windows\INetCache\Content.Word\IMG_20160525_1343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5432"/>
            <a:ext cx="2809875" cy="3747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Школа\AppData\Local\Microsoft\Windows\INetCache\Content.Word\IMG_20160526_0736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688" y="2941262"/>
            <a:ext cx="2778125" cy="370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815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129</TotalTime>
  <Words>444</Words>
  <Application>Microsoft Office PowerPoint</Application>
  <PresentationFormat>Экран (4:3)</PresentationFormat>
  <Paragraphs>75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почемучки</dc:creator>
  <cp:lastModifiedBy>Школа</cp:lastModifiedBy>
  <cp:revision>13</cp:revision>
  <dcterms:created xsi:type="dcterms:W3CDTF">2016-05-25T11:35:40Z</dcterms:created>
  <dcterms:modified xsi:type="dcterms:W3CDTF">2016-05-26T10:07:20Z</dcterms:modified>
</cp:coreProperties>
</file>